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10691813" cy="7559675"/>
  <p:notesSz cx="9144000" cy="6858000"/>
  <p:defaultTextStyle>
    <a:defPPr>
      <a:defRPr lang="th-TH"/>
    </a:defPPr>
    <a:lvl1pPr marL="0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1pPr>
    <a:lvl2pPr marL="497754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2pPr>
    <a:lvl3pPr marL="995507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3pPr>
    <a:lvl4pPr marL="1493261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4pPr>
    <a:lvl5pPr marL="1991015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5pPr>
    <a:lvl6pPr marL="2488768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6pPr>
    <a:lvl7pPr marL="2986522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7pPr>
    <a:lvl8pPr marL="3484275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8pPr>
    <a:lvl9pPr marL="3982029" algn="l" defTabSz="995507" rtl="0" eaLnBrk="1" latinLnBrk="0" hangingPunct="1">
      <a:defRPr sz="304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1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1415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20919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34173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1080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17989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94185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63210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1559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47399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17926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th-TH" smtClean="0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58573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1B5F4-02F0-4926-8B66-356CB21A3A6C}" type="datetimeFigureOut">
              <a:rPr lang="th-TH" smtClean="0"/>
              <a:t>25/04/62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19DC6-B0C6-419A-BA1F-13382887AF6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02474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3" cy="75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00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3763938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0691813" cy="7558637"/>
          </a:xfrm>
        </p:spPr>
      </p:pic>
    </p:spTree>
    <p:extLst>
      <p:ext uri="{BB962C8B-B14F-4D97-AF65-F5344CB8AC3E}">
        <p14:creationId xmlns:p14="http://schemas.microsoft.com/office/powerpoint/2010/main" val="2490780417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</TotalTime>
  <Words>0</Words>
  <Application>Microsoft Office PowerPoint</Application>
  <PresentationFormat>กำหนดเอง</PresentationFormat>
  <Paragraphs>0</Paragraphs>
  <Slides>3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3</vt:i4>
      </vt:variant>
    </vt:vector>
  </HeadingPairs>
  <TitlesOfParts>
    <vt:vector size="9" baseType="lpstr">
      <vt:lpstr>Angsana New</vt:lpstr>
      <vt:lpstr>Arial</vt:lpstr>
      <vt:lpstr>Calibri</vt:lpstr>
      <vt:lpstr>Calibri Light</vt:lpstr>
      <vt:lpstr>Cordia New</vt:lpstr>
      <vt:lpstr>ธีมของ Office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Yossawadee Hoymala</dc:creator>
  <cp:lastModifiedBy>Yossawadee Hoymala</cp:lastModifiedBy>
  <cp:revision>9</cp:revision>
  <dcterms:created xsi:type="dcterms:W3CDTF">2019-04-24T11:10:33Z</dcterms:created>
  <dcterms:modified xsi:type="dcterms:W3CDTF">2019-04-25T12:22:59Z</dcterms:modified>
</cp:coreProperties>
</file>

<file path=docProps/thumbnail.jpeg>
</file>